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Default Extension="jpg" ContentType="image/jpg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7835900" cy="10896600"/>
  <p:notesSz cx="7835900" cy="108966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/Relationships>

</file>

<file path=ppt/media/image1.png>
</file>

<file path=ppt/media/image2.pn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88168" y="3377946"/>
            <a:ext cx="6665912" cy="22882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76337" y="6102096"/>
            <a:ext cx="5489575" cy="2724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392112" y="2506218"/>
            <a:ext cx="3411378" cy="719175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4038758" y="2506218"/>
            <a:ext cx="3411378" cy="719175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2112" y="435864"/>
            <a:ext cx="7058025" cy="174345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92112" y="2506218"/>
            <a:ext cx="7058025" cy="719175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2666365" y="10133838"/>
            <a:ext cx="2509520" cy="5448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392112" y="10133838"/>
            <a:ext cx="1803717" cy="5448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5646420" y="10133838"/>
            <a:ext cx="1803717" cy="5448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6573" y="2487942"/>
            <a:ext cx="7706690" cy="59158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2660751" y="666788"/>
            <a:ext cx="2634615" cy="949960"/>
          </a:xfrm>
          <a:prstGeom prst="rect">
            <a:avLst/>
          </a:prstGeom>
        </p:spPr>
        <p:txBody>
          <a:bodyPr wrap="square" lIns="0" tIns="33655" rIns="0" bIns="0" rtlCol="0" vert="horz">
            <a:spAutoFit/>
          </a:bodyPr>
          <a:lstStyle/>
          <a:p>
            <a:pPr algn="ctr" marL="12700" marR="5080">
              <a:lnSpc>
                <a:spcPts val="1789"/>
              </a:lnSpc>
              <a:spcBef>
                <a:spcPts val="265"/>
              </a:spcBef>
            </a:pPr>
            <a:r>
              <a:rPr dirty="0" sz="1600" b="1">
                <a:latin typeface="Arial"/>
                <a:cs typeface="Arial"/>
              </a:rPr>
              <a:t>Name: Ismail</a:t>
            </a:r>
            <a:r>
              <a:rPr dirty="0" sz="1600" spc="-7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Hasan</a:t>
            </a:r>
            <a:r>
              <a:rPr dirty="0" sz="1600" spc="-3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Sarker  ID: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181-15-1815</a:t>
            </a:r>
            <a:endParaRPr sz="1600">
              <a:latin typeface="Arial"/>
              <a:cs typeface="Arial"/>
            </a:endParaRPr>
          </a:p>
          <a:p>
            <a:pPr algn="ctr">
              <a:lnSpc>
                <a:spcPts val="1675"/>
              </a:lnSpc>
            </a:pPr>
            <a:r>
              <a:rPr dirty="0" sz="1600" b="1">
                <a:latin typeface="Arial"/>
                <a:cs typeface="Arial"/>
              </a:rPr>
              <a:t>Section:</a:t>
            </a:r>
            <a:r>
              <a:rPr dirty="0" sz="1600" spc="-10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PC-C</a:t>
            </a:r>
            <a:endParaRPr sz="1600">
              <a:latin typeface="Arial"/>
              <a:cs typeface="Arial"/>
            </a:endParaRPr>
          </a:p>
          <a:p>
            <a:pPr algn="ctr">
              <a:lnSpc>
                <a:spcPts val="1855"/>
              </a:lnSpc>
            </a:pPr>
            <a:r>
              <a:rPr dirty="0" sz="1600" b="1">
                <a:latin typeface="Arial"/>
                <a:cs typeface="Arial"/>
              </a:rPr>
              <a:t>Date:</a:t>
            </a:r>
            <a:r>
              <a:rPr dirty="0" sz="1600" spc="-10" b="1">
                <a:latin typeface="Arial"/>
                <a:cs typeface="Arial"/>
              </a:rPr>
              <a:t> </a:t>
            </a:r>
            <a:r>
              <a:rPr dirty="0" sz="1600" b="1">
                <a:latin typeface="Arial"/>
                <a:cs typeface="Arial"/>
              </a:rPr>
              <a:t>30-09-2020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639" y="349859"/>
            <a:ext cx="7772869" cy="1015608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366962"/>
            <a:ext cx="7556500" cy="59594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969911"/>
            <a:ext cx="7556500" cy="87535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83" y="0"/>
            <a:ext cx="7434732" cy="10693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CamScanner</dc:creator>
  <dc:subject>FMA ASSIGNMENT ID 181-15-1849</dc:subject>
  <dc:title>FMA ASSIGNMENT ID 181-15-1849</dc:title>
  <dcterms:created xsi:type="dcterms:W3CDTF">2020-09-30T12:49:03Z</dcterms:created>
  <dcterms:modified xsi:type="dcterms:W3CDTF">2020-09-30T12:49:03Z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2020-09-30T00:00:00Z</vt:filetime>
  </property>
</Properties>
</file>